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5" r:id="rId7"/>
    <p:sldId id="263" r:id="rId8"/>
    <p:sldId id="267" r:id="rId9"/>
    <p:sldId id="262" r:id="rId10"/>
    <p:sldId id="268"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3AFF4F-E864-4A9B-B6D7-6AD4E293C404}" type="datetimeFigureOut">
              <a:rPr lang="en-US" smtClean="0"/>
              <a:pPr/>
              <a:t>10/28/2017</a:t>
            </a:fld>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3AFF4F-E864-4A9B-B6D7-6AD4E293C404}" type="datetimeFigureOut">
              <a:rPr lang="en-US" smtClean="0"/>
              <a:pPr/>
              <a:t>10/28/2017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A3D91E-CBAE-40FC-B2CB-9CD617052F5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685800"/>
            <a:ext cx="9144000" cy="1470025"/>
          </a:xfrm>
        </p:spPr>
        <p:txBody>
          <a:bodyPr>
            <a:normAutofit fontScale="90000"/>
          </a:bodyPr>
          <a:lstStyle/>
          <a:p>
            <a:r>
              <a:rPr lang="en-US" sz="6000" dirty="0"/>
              <a:t>Sri Krishna </a:t>
            </a:r>
            <a:r>
              <a:rPr lang="en-US" sz="6000" dirty="0" err="1"/>
              <a:t>Janmashtami</a:t>
            </a:r>
            <a:br>
              <a:rPr lang="en-US" sz="6000" dirty="0"/>
            </a:br>
            <a:r>
              <a:rPr lang="en-US" b="1" dirty="0"/>
              <a:t>(Celebration of Birth of Sri Krishna)</a:t>
            </a:r>
          </a:p>
        </p:txBody>
      </p:sp>
      <p:pic>
        <p:nvPicPr>
          <p:cNvPr id="4" name="Picture 3" descr="Janmashtami "/>
          <p:cNvPicPr/>
          <p:nvPr/>
        </p:nvPicPr>
        <p:blipFill>
          <a:blip r:embed="rId2" cstate="print"/>
          <a:srcRect/>
          <a:stretch>
            <a:fillRect/>
          </a:stretch>
        </p:blipFill>
        <p:spPr bwMode="auto">
          <a:xfrm>
            <a:off x="3048000" y="2514600"/>
            <a:ext cx="2995613" cy="2757488"/>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Lord Krishna Temples</a:t>
            </a:r>
          </a:p>
        </p:txBody>
      </p:sp>
      <p:sp>
        <p:nvSpPr>
          <p:cNvPr id="3" name="Content Placeholder 2"/>
          <p:cNvSpPr>
            <a:spLocks noGrp="1"/>
          </p:cNvSpPr>
          <p:nvPr>
            <p:ph idx="1"/>
          </p:nvPr>
        </p:nvSpPr>
        <p:spPr/>
        <p:txBody>
          <a:bodyPr/>
          <a:lstStyle/>
          <a:p>
            <a:pPr>
              <a:buNone/>
            </a:pPr>
            <a:r>
              <a:rPr lang="en-US" sz="2400" dirty="0"/>
              <a:t>Many famous temples of Lord Krishna are there in India. Some of the famous temples are: </a:t>
            </a:r>
          </a:p>
          <a:p>
            <a:pPr>
              <a:buNone/>
            </a:pPr>
            <a:endParaRPr lang="en-US" sz="2400" dirty="0"/>
          </a:p>
          <a:p>
            <a:r>
              <a:rPr lang="en-US" sz="2400" b="1" dirty="0"/>
              <a:t>Krishna </a:t>
            </a:r>
            <a:r>
              <a:rPr lang="en-US" sz="2400" b="1" dirty="0" err="1"/>
              <a:t>Janma</a:t>
            </a:r>
            <a:r>
              <a:rPr lang="en-US" sz="2400" b="1" dirty="0"/>
              <a:t> </a:t>
            </a:r>
            <a:r>
              <a:rPr lang="en-US" sz="2400" b="1" dirty="0" err="1"/>
              <a:t>Bhoomi</a:t>
            </a:r>
            <a:r>
              <a:rPr lang="en-US" sz="2400" b="1" dirty="0"/>
              <a:t> </a:t>
            </a:r>
            <a:r>
              <a:rPr lang="en-US" sz="2400" b="1" dirty="0" err="1"/>
              <a:t>Mandir</a:t>
            </a:r>
            <a:r>
              <a:rPr lang="en-US" sz="2400" b="1" dirty="0"/>
              <a:t>, Mathura</a:t>
            </a:r>
          </a:p>
          <a:p>
            <a:r>
              <a:rPr lang="en-US" sz="2400" b="1" dirty="0" err="1"/>
              <a:t>Dwarkadhish</a:t>
            </a:r>
            <a:r>
              <a:rPr lang="en-US" sz="2400" b="1" dirty="0"/>
              <a:t> Temple, </a:t>
            </a:r>
            <a:r>
              <a:rPr lang="en-US" sz="2400" b="1" dirty="0" err="1"/>
              <a:t>Dwarka</a:t>
            </a:r>
            <a:r>
              <a:rPr lang="en-US" sz="2400" b="1" dirty="0"/>
              <a:t>, Gujarat</a:t>
            </a:r>
          </a:p>
          <a:p>
            <a:r>
              <a:rPr lang="en-US" sz="2400" b="1" dirty="0" err="1"/>
              <a:t>Guruvayur</a:t>
            </a:r>
            <a:r>
              <a:rPr lang="en-US" sz="2400" b="1" dirty="0"/>
              <a:t> Temple, Kerala</a:t>
            </a:r>
          </a:p>
          <a:p>
            <a:r>
              <a:rPr lang="en-US" sz="2400" b="1" dirty="0" err="1"/>
              <a:t>Udupi</a:t>
            </a:r>
            <a:r>
              <a:rPr lang="en-US" sz="2400" b="1" dirty="0"/>
              <a:t> </a:t>
            </a:r>
            <a:r>
              <a:rPr lang="en-US" sz="2400" b="1" dirty="0" err="1"/>
              <a:t>Shri</a:t>
            </a:r>
            <a:r>
              <a:rPr lang="en-US" sz="2400" b="1" dirty="0"/>
              <a:t> Krishna Temple, Karnataka</a:t>
            </a:r>
          </a:p>
          <a:p>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563562"/>
          </a:xfrm>
        </p:spPr>
        <p:txBody>
          <a:bodyPr>
            <a:normAutofit fontScale="90000"/>
          </a:bodyPr>
          <a:lstStyle/>
          <a:p>
            <a:r>
              <a:rPr lang="en-US" b="1" dirty="0">
                <a:solidFill>
                  <a:srgbClr val="0070C0"/>
                </a:solidFill>
              </a:rPr>
              <a:t>Birth of Sri Krishna</a:t>
            </a:r>
          </a:p>
        </p:txBody>
      </p:sp>
      <p:pic>
        <p:nvPicPr>
          <p:cNvPr id="4" name="Picture 3" descr="http://www.krishnaleela.org/resources/_wsb_585x535_TA0204.jpg"/>
          <p:cNvPicPr/>
          <p:nvPr/>
        </p:nvPicPr>
        <p:blipFill>
          <a:blip r:embed="rId2" cstate="print"/>
          <a:srcRect/>
          <a:stretch>
            <a:fillRect/>
          </a:stretch>
        </p:blipFill>
        <p:spPr bwMode="auto">
          <a:xfrm>
            <a:off x="0" y="762000"/>
            <a:ext cx="4648200" cy="3581400"/>
          </a:xfrm>
          <a:prstGeom prst="rect">
            <a:avLst/>
          </a:prstGeom>
          <a:noFill/>
          <a:ln w="9525">
            <a:noFill/>
            <a:miter lim="800000"/>
            <a:headEnd/>
            <a:tailEnd/>
          </a:ln>
        </p:spPr>
      </p:pic>
      <p:sp>
        <p:nvSpPr>
          <p:cNvPr id="6" name="TextBox 5"/>
          <p:cNvSpPr txBox="1"/>
          <p:nvPr/>
        </p:nvSpPr>
        <p:spPr>
          <a:xfrm>
            <a:off x="0" y="4495800"/>
            <a:ext cx="9372600" cy="2739211"/>
          </a:xfrm>
          <a:prstGeom prst="rect">
            <a:avLst/>
          </a:prstGeom>
          <a:noFill/>
        </p:spPr>
        <p:txBody>
          <a:bodyPr wrap="square" rtlCol="0">
            <a:spAutoFit/>
          </a:bodyPr>
          <a:lstStyle/>
          <a:p>
            <a:pPr>
              <a:buFont typeface="Wingdings" pitchFamily="2" charset="2"/>
              <a:buChar char="v"/>
            </a:pPr>
            <a:r>
              <a:rPr lang="en-US" dirty="0"/>
              <a:t> </a:t>
            </a:r>
            <a:r>
              <a:rPr lang="en-US" b="1" dirty="0"/>
              <a:t>Sri Krishna was </a:t>
            </a:r>
            <a:r>
              <a:rPr lang="en-US" sz="2400" b="1" dirty="0">
                <a:solidFill>
                  <a:schemeClr val="accent6">
                    <a:lumMod val="75000"/>
                  </a:schemeClr>
                </a:solidFill>
              </a:rPr>
              <a:t>born in Mathura to </a:t>
            </a:r>
            <a:r>
              <a:rPr lang="en-US" sz="2400" b="1" dirty="0" err="1">
                <a:solidFill>
                  <a:schemeClr val="accent6">
                    <a:lumMod val="75000"/>
                  </a:schemeClr>
                </a:solidFill>
              </a:rPr>
              <a:t>Devki</a:t>
            </a:r>
            <a:r>
              <a:rPr lang="en-US" sz="2400" b="1" dirty="0">
                <a:solidFill>
                  <a:schemeClr val="accent6">
                    <a:lumMod val="75000"/>
                  </a:schemeClr>
                </a:solidFill>
              </a:rPr>
              <a:t> and </a:t>
            </a:r>
            <a:r>
              <a:rPr lang="en-US" sz="2400" b="1" dirty="0" err="1">
                <a:solidFill>
                  <a:schemeClr val="accent6">
                    <a:lumMod val="75000"/>
                  </a:schemeClr>
                </a:solidFill>
              </a:rPr>
              <a:t>Vasudev</a:t>
            </a:r>
            <a:r>
              <a:rPr lang="en-US" sz="2400" b="1" dirty="0">
                <a:solidFill>
                  <a:schemeClr val="accent6">
                    <a:lumMod val="75000"/>
                  </a:schemeClr>
                </a:solidFill>
              </a:rPr>
              <a:t> </a:t>
            </a:r>
            <a:r>
              <a:rPr lang="en-US" b="1" dirty="0"/>
              <a:t>in a prison at midnight. He was their eighth child. </a:t>
            </a:r>
          </a:p>
          <a:p>
            <a:pPr>
              <a:buFont typeface="Wingdings" pitchFamily="2" charset="2"/>
              <a:buChar char="v"/>
            </a:pPr>
            <a:r>
              <a:rPr lang="en-US" b="1" dirty="0"/>
              <a:t>Sri Krishna was born on the </a:t>
            </a:r>
            <a:r>
              <a:rPr lang="en-US" sz="2400" b="1" dirty="0">
                <a:solidFill>
                  <a:schemeClr val="accent6">
                    <a:lumMod val="75000"/>
                  </a:schemeClr>
                </a:solidFill>
              </a:rPr>
              <a:t>eighth day (</a:t>
            </a:r>
            <a:r>
              <a:rPr lang="en-US" sz="2400" b="1" dirty="0" err="1">
                <a:solidFill>
                  <a:schemeClr val="accent6">
                    <a:lumMod val="75000"/>
                  </a:schemeClr>
                </a:solidFill>
              </a:rPr>
              <a:t>Ashtami</a:t>
            </a:r>
            <a:r>
              <a:rPr lang="en-US" sz="2400" b="1" dirty="0">
                <a:solidFill>
                  <a:schemeClr val="accent6">
                    <a:lumMod val="75000"/>
                  </a:schemeClr>
                </a:solidFill>
              </a:rPr>
              <a:t>)</a:t>
            </a:r>
            <a:r>
              <a:rPr lang="en-US" sz="2000" b="1" dirty="0"/>
              <a:t> of second fortnight in </a:t>
            </a:r>
            <a:r>
              <a:rPr lang="en-US" sz="2000" b="1" dirty="0" err="1"/>
              <a:t>Sravana</a:t>
            </a:r>
            <a:r>
              <a:rPr lang="en-US" sz="2000" b="1" dirty="0"/>
              <a:t> month in </a:t>
            </a:r>
            <a:r>
              <a:rPr lang="en-US" sz="2000" b="1" dirty="0" err="1"/>
              <a:t>Dwapur</a:t>
            </a:r>
            <a:r>
              <a:rPr lang="en-US" sz="2000" b="1" dirty="0"/>
              <a:t> Yug. </a:t>
            </a:r>
          </a:p>
          <a:p>
            <a:pPr>
              <a:buFont typeface="Wingdings" pitchFamily="2" charset="2"/>
              <a:buChar char="v"/>
            </a:pPr>
            <a:r>
              <a:rPr lang="en-US" sz="2000" b="1" dirty="0"/>
              <a:t>To escape </a:t>
            </a:r>
            <a:r>
              <a:rPr lang="en-US" sz="2400" b="1" dirty="0">
                <a:solidFill>
                  <a:schemeClr val="accent6">
                    <a:lumMod val="75000"/>
                  </a:schemeClr>
                </a:solidFill>
              </a:rPr>
              <a:t>King </a:t>
            </a:r>
            <a:r>
              <a:rPr lang="en-US" sz="2400" b="1" dirty="0" err="1">
                <a:solidFill>
                  <a:schemeClr val="accent6">
                    <a:lumMod val="75000"/>
                  </a:schemeClr>
                </a:solidFill>
              </a:rPr>
              <a:t>Kamsa</a:t>
            </a:r>
            <a:r>
              <a:rPr lang="en-US" sz="2400" b="1" dirty="0">
                <a:solidFill>
                  <a:schemeClr val="accent6">
                    <a:lumMod val="75000"/>
                  </a:schemeClr>
                </a:solidFill>
              </a:rPr>
              <a:t> (brother of </a:t>
            </a:r>
            <a:r>
              <a:rPr lang="en-US" sz="2400" b="1" dirty="0" err="1">
                <a:solidFill>
                  <a:schemeClr val="accent6">
                    <a:lumMod val="75000"/>
                  </a:schemeClr>
                </a:solidFill>
              </a:rPr>
              <a:t>Devki</a:t>
            </a:r>
            <a:r>
              <a:rPr lang="en-US" sz="2400" b="1" dirty="0">
                <a:solidFill>
                  <a:schemeClr val="accent6">
                    <a:lumMod val="75000"/>
                  </a:schemeClr>
                </a:solidFill>
              </a:rPr>
              <a:t>) of Mathura</a:t>
            </a:r>
            <a:r>
              <a:rPr lang="en-US" sz="2000" b="1" dirty="0"/>
              <a:t>, </a:t>
            </a:r>
            <a:r>
              <a:rPr lang="en-US" sz="2000" b="1" dirty="0" err="1"/>
              <a:t>Vasudev</a:t>
            </a:r>
            <a:endParaRPr lang="en-US" sz="2000" b="1" dirty="0"/>
          </a:p>
          <a:p>
            <a:r>
              <a:rPr lang="en-US" sz="2000" b="1" dirty="0"/>
              <a:t> left Sri Krishna at </a:t>
            </a:r>
            <a:r>
              <a:rPr lang="en-US" sz="2400" b="1" dirty="0">
                <a:solidFill>
                  <a:schemeClr val="accent6">
                    <a:lumMod val="75000"/>
                  </a:schemeClr>
                </a:solidFill>
              </a:rPr>
              <a:t>Nanda and </a:t>
            </a:r>
            <a:r>
              <a:rPr lang="en-US" sz="2400" b="1" dirty="0" err="1">
                <a:solidFill>
                  <a:schemeClr val="accent6">
                    <a:lumMod val="75000"/>
                  </a:schemeClr>
                </a:solidFill>
              </a:rPr>
              <a:t>Yashoda’s</a:t>
            </a:r>
            <a:r>
              <a:rPr lang="en-US" sz="2400" b="1" dirty="0">
                <a:solidFill>
                  <a:schemeClr val="accent6">
                    <a:lumMod val="75000"/>
                  </a:schemeClr>
                </a:solidFill>
              </a:rPr>
              <a:t> house in </a:t>
            </a:r>
            <a:r>
              <a:rPr lang="en-US" sz="2400" b="1" dirty="0" err="1">
                <a:solidFill>
                  <a:schemeClr val="accent6">
                    <a:lumMod val="75000"/>
                  </a:schemeClr>
                </a:solidFill>
              </a:rPr>
              <a:t>Gokul</a:t>
            </a:r>
            <a:r>
              <a:rPr lang="en-US" sz="2400" b="1" dirty="0">
                <a:solidFill>
                  <a:schemeClr val="accent6">
                    <a:lumMod val="75000"/>
                  </a:schemeClr>
                </a:solidFill>
              </a:rPr>
              <a:t>. </a:t>
            </a:r>
          </a:p>
          <a:p>
            <a:pPr>
              <a:buFont typeface="Wingdings" pitchFamily="2" charset="2"/>
              <a:buChar char="v"/>
            </a:pPr>
            <a:endParaRPr lang="en-US" sz="2000" b="1" dirty="0">
              <a:solidFill>
                <a:schemeClr val="accent6">
                  <a:lumMod val="75000"/>
                </a:schemeClr>
              </a:solidFill>
            </a:endParaRPr>
          </a:p>
          <a:p>
            <a:pPr>
              <a:buFont typeface="Wingdings" pitchFamily="2" charset="2"/>
              <a:buChar char="v"/>
            </a:pPr>
            <a:endParaRPr lang="en-US" b="1" dirty="0"/>
          </a:p>
        </p:txBody>
      </p:sp>
      <p:pic>
        <p:nvPicPr>
          <p:cNvPr id="7" name="Picture 6" descr="Janmashtami "/>
          <p:cNvPicPr/>
          <p:nvPr/>
        </p:nvPicPr>
        <p:blipFill>
          <a:blip r:embed="rId3" cstate="print"/>
          <a:srcRect/>
          <a:stretch>
            <a:fillRect/>
          </a:stretch>
        </p:blipFill>
        <p:spPr bwMode="auto">
          <a:xfrm>
            <a:off x="4724400" y="838200"/>
            <a:ext cx="4419600" cy="35052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762000"/>
          </a:xfrm>
        </p:spPr>
        <p:txBody>
          <a:bodyPr>
            <a:normAutofit/>
          </a:bodyPr>
          <a:lstStyle/>
          <a:p>
            <a:r>
              <a:rPr lang="en-US" sz="4000" b="1" dirty="0">
                <a:solidFill>
                  <a:srgbClr val="0070C0"/>
                </a:solidFill>
              </a:rPr>
              <a:t>Sri Krishna Bal </a:t>
            </a:r>
            <a:r>
              <a:rPr lang="en-US" sz="4000" b="1" dirty="0" err="1">
                <a:solidFill>
                  <a:srgbClr val="0070C0"/>
                </a:solidFill>
              </a:rPr>
              <a:t>Leela</a:t>
            </a:r>
            <a:endParaRPr lang="en-US" sz="4000" b="1" dirty="0">
              <a:solidFill>
                <a:srgbClr val="0070C0"/>
              </a:solidFill>
            </a:endParaRPr>
          </a:p>
        </p:txBody>
      </p:sp>
      <p:pic>
        <p:nvPicPr>
          <p:cNvPr id="4" name="Picture 3" descr="http://www.indiasummary.com/wp-content/uploads/2010/08/Janmashtami-pictures.jpg"/>
          <p:cNvPicPr/>
          <p:nvPr/>
        </p:nvPicPr>
        <p:blipFill>
          <a:blip r:embed="rId2" cstate="print"/>
          <a:srcRect/>
          <a:stretch>
            <a:fillRect/>
          </a:stretch>
        </p:blipFill>
        <p:spPr bwMode="auto">
          <a:xfrm>
            <a:off x="304800" y="685800"/>
            <a:ext cx="4114800" cy="3810000"/>
          </a:xfrm>
          <a:prstGeom prst="rect">
            <a:avLst/>
          </a:prstGeom>
          <a:noFill/>
          <a:ln w="9525">
            <a:noFill/>
            <a:miter lim="800000"/>
            <a:headEnd/>
            <a:tailEnd/>
          </a:ln>
        </p:spPr>
      </p:pic>
      <p:pic>
        <p:nvPicPr>
          <p:cNvPr id="5" name="Picture 4" descr="http://deepwarriors.com/wp-content/uploads/2010/08/Krishna-Janmashtami1.jpg"/>
          <p:cNvPicPr/>
          <p:nvPr/>
        </p:nvPicPr>
        <p:blipFill>
          <a:blip r:embed="rId3" cstate="print"/>
          <a:srcRect/>
          <a:stretch>
            <a:fillRect/>
          </a:stretch>
        </p:blipFill>
        <p:spPr bwMode="auto">
          <a:xfrm>
            <a:off x="4648200" y="685800"/>
            <a:ext cx="4191000" cy="3810000"/>
          </a:xfrm>
          <a:prstGeom prst="rect">
            <a:avLst/>
          </a:prstGeom>
          <a:noFill/>
          <a:ln w="9525">
            <a:noFill/>
            <a:miter lim="800000"/>
            <a:headEnd/>
            <a:tailEnd/>
          </a:ln>
        </p:spPr>
      </p:pic>
      <p:sp>
        <p:nvSpPr>
          <p:cNvPr id="7" name="TextBox 6"/>
          <p:cNvSpPr txBox="1"/>
          <p:nvPr/>
        </p:nvSpPr>
        <p:spPr>
          <a:xfrm>
            <a:off x="0" y="4495800"/>
            <a:ext cx="9372600" cy="1846659"/>
          </a:xfrm>
          <a:prstGeom prst="rect">
            <a:avLst/>
          </a:prstGeom>
          <a:noFill/>
        </p:spPr>
        <p:txBody>
          <a:bodyPr wrap="square" rtlCol="0">
            <a:spAutoFit/>
          </a:bodyPr>
          <a:lstStyle/>
          <a:p>
            <a:pPr>
              <a:buFont typeface="Wingdings" pitchFamily="2" charset="2"/>
              <a:buChar char="v"/>
            </a:pPr>
            <a:r>
              <a:rPr lang="en-US" dirty="0"/>
              <a:t> </a:t>
            </a:r>
            <a:r>
              <a:rPr lang="en-US" sz="2400" b="1" dirty="0">
                <a:solidFill>
                  <a:schemeClr val="accent6">
                    <a:lumMod val="75000"/>
                  </a:schemeClr>
                </a:solidFill>
              </a:rPr>
              <a:t>Sri Krishna loved Yogurt</a:t>
            </a:r>
          </a:p>
          <a:p>
            <a:endParaRPr lang="en-US" sz="2400" b="1" dirty="0">
              <a:solidFill>
                <a:schemeClr val="accent6">
                  <a:lumMod val="75000"/>
                </a:schemeClr>
              </a:solidFill>
            </a:endParaRPr>
          </a:p>
          <a:p>
            <a:pPr>
              <a:buFont typeface="Wingdings" pitchFamily="2" charset="2"/>
              <a:buChar char="v"/>
            </a:pPr>
            <a:r>
              <a:rPr lang="en-US" sz="2400" b="1" dirty="0"/>
              <a:t>Sri Krishna along with his friends used to steal Yogurt when </a:t>
            </a:r>
            <a:r>
              <a:rPr lang="en-US" sz="2400" b="1" dirty="0" err="1"/>
              <a:t>Yashoda</a:t>
            </a:r>
            <a:r>
              <a:rPr lang="en-US" sz="2400" b="1" dirty="0"/>
              <a:t> </a:t>
            </a:r>
            <a:r>
              <a:rPr lang="en-US" sz="2400" b="1" dirty="0" err="1"/>
              <a:t>Maiya</a:t>
            </a:r>
            <a:r>
              <a:rPr lang="en-US" sz="2400" b="1" dirty="0"/>
              <a:t> was not watching them</a:t>
            </a:r>
          </a:p>
          <a:p>
            <a:pPr>
              <a:buFont typeface="Wingdings" pitchFamily="2" charset="2"/>
              <a:buChar char="v"/>
            </a:pPr>
            <a:endParaRPr lang="en-US"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685800"/>
          </a:xfrm>
        </p:spPr>
        <p:txBody>
          <a:bodyPr>
            <a:normAutofit fontScale="90000"/>
          </a:bodyPr>
          <a:lstStyle/>
          <a:p>
            <a:r>
              <a:rPr lang="en-US" sz="4000" b="1" dirty="0">
                <a:solidFill>
                  <a:srgbClr val="0070C0"/>
                </a:solidFill>
              </a:rPr>
              <a:t>Sri Krishna Bal </a:t>
            </a:r>
            <a:r>
              <a:rPr lang="en-US" sz="4000" b="1" dirty="0" err="1">
                <a:solidFill>
                  <a:srgbClr val="0070C0"/>
                </a:solidFill>
              </a:rPr>
              <a:t>Leela</a:t>
            </a:r>
            <a:endParaRPr lang="en-US" sz="4000" b="1" dirty="0">
              <a:solidFill>
                <a:srgbClr val="0070C0"/>
              </a:solidFill>
            </a:endParaRPr>
          </a:p>
        </p:txBody>
      </p:sp>
      <p:pic>
        <p:nvPicPr>
          <p:cNvPr id="4" name="Picture 3" descr="http://www.krishnaleela.org/resources/_wsb_391x467_eating_dirt.jpg"/>
          <p:cNvPicPr/>
          <p:nvPr/>
        </p:nvPicPr>
        <p:blipFill>
          <a:blip r:embed="rId2" cstate="print"/>
          <a:srcRect/>
          <a:stretch>
            <a:fillRect/>
          </a:stretch>
        </p:blipFill>
        <p:spPr bwMode="auto">
          <a:xfrm>
            <a:off x="152400" y="762000"/>
            <a:ext cx="4029075" cy="3809999"/>
          </a:xfrm>
          <a:prstGeom prst="rect">
            <a:avLst/>
          </a:prstGeom>
          <a:noFill/>
          <a:ln w="9525">
            <a:noFill/>
            <a:miter lim="800000"/>
            <a:headEnd/>
            <a:tailEnd/>
          </a:ln>
        </p:spPr>
      </p:pic>
      <p:pic>
        <p:nvPicPr>
          <p:cNvPr id="5" name="Picture 4" descr="http://www.krishnaleela.org/resources/_wsb_544x444_tying_damodar.jpg"/>
          <p:cNvPicPr/>
          <p:nvPr/>
        </p:nvPicPr>
        <p:blipFill>
          <a:blip r:embed="rId3" cstate="print"/>
          <a:srcRect/>
          <a:stretch>
            <a:fillRect/>
          </a:stretch>
        </p:blipFill>
        <p:spPr bwMode="auto">
          <a:xfrm>
            <a:off x="4267200" y="762000"/>
            <a:ext cx="4724400" cy="3810000"/>
          </a:xfrm>
          <a:prstGeom prst="rect">
            <a:avLst/>
          </a:prstGeom>
          <a:noFill/>
          <a:ln w="9525">
            <a:noFill/>
            <a:miter lim="800000"/>
            <a:headEnd/>
            <a:tailEnd/>
          </a:ln>
        </p:spPr>
      </p:pic>
      <p:sp>
        <p:nvSpPr>
          <p:cNvPr id="6" name="TextBox 5"/>
          <p:cNvSpPr txBox="1"/>
          <p:nvPr/>
        </p:nvSpPr>
        <p:spPr>
          <a:xfrm>
            <a:off x="0" y="4495800"/>
            <a:ext cx="9372600" cy="2585323"/>
          </a:xfrm>
          <a:prstGeom prst="rect">
            <a:avLst/>
          </a:prstGeom>
          <a:noFill/>
        </p:spPr>
        <p:txBody>
          <a:bodyPr wrap="square" rtlCol="0">
            <a:spAutoFit/>
          </a:bodyPr>
          <a:lstStyle/>
          <a:p>
            <a:pPr>
              <a:buFont typeface="Wingdings" pitchFamily="2" charset="2"/>
              <a:buChar char="v"/>
            </a:pPr>
            <a:r>
              <a:rPr lang="en-US" dirty="0"/>
              <a:t> </a:t>
            </a:r>
            <a:r>
              <a:rPr lang="en-US" sz="1200" b="1" dirty="0"/>
              <a:t>One day </a:t>
            </a:r>
            <a:r>
              <a:rPr lang="en-US" sz="1200" b="1" dirty="0" err="1"/>
              <a:t>Balarama</a:t>
            </a:r>
            <a:r>
              <a:rPr lang="en-US" sz="1200" b="1" dirty="0"/>
              <a:t> and the other boys complained to </a:t>
            </a:r>
            <a:r>
              <a:rPr lang="en-US" sz="1200" b="1" dirty="0" err="1"/>
              <a:t>Yasoda</a:t>
            </a:r>
            <a:r>
              <a:rPr lang="en-US" sz="1200" b="1" dirty="0"/>
              <a:t> that Krishna had eaten earth. </a:t>
            </a:r>
            <a:r>
              <a:rPr lang="en-US" sz="1200" b="1" dirty="0" err="1"/>
              <a:t>Yasoda</a:t>
            </a:r>
            <a:r>
              <a:rPr lang="en-US" sz="1200" b="1" dirty="0"/>
              <a:t> got afraid that this might affect Sri Krishna's health. She rebuked Krishna, "O my naughty child! Why did you eat earth in secret?" Sri Krishna replied, "O mother! I did not eat earth. These boys have told a lie. Examine my mouth." </a:t>
            </a:r>
            <a:r>
              <a:rPr lang="en-US" sz="1200" b="1" dirty="0" err="1"/>
              <a:t>Yasoda</a:t>
            </a:r>
            <a:r>
              <a:rPr lang="en-US" sz="1200" b="1" dirty="0"/>
              <a:t> said, "Open your mouth, my child!" Sri Krishna opened His mouth. Therein she saw the whole universe of animate and inanimate things. She was amazed and realized Sri Krishna is god. </a:t>
            </a:r>
            <a:endParaRPr lang="en-US" sz="1200" b="1" dirty="0">
              <a:solidFill>
                <a:schemeClr val="accent6">
                  <a:lumMod val="75000"/>
                </a:schemeClr>
              </a:solidFill>
            </a:endParaRPr>
          </a:p>
          <a:p>
            <a:pPr>
              <a:buFont typeface="Wingdings" pitchFamily="2" charset="2"/>
              <a:buChar char="v"/>
            </a:pPr>
            <a:r>
              <a:rPr lang="en-US" sz="1200" b="1" dirty="0"/>
              <a:t>One day </a:t>
            </a:r>
            <a:r>
              <a:rPr lang="en-US" sz="1200" b="1" dirty="0" err="1"/>
              <a:t>Yasoda</a:t>
            </a:r>
            <a:r>
              <a:rPr lang="en-US" sz="1200" b="1" dirty="0"/>
              <a:t> was churning the curd herself and singing the deeds of her son. Krishna came to His mother. </a:t>
            </a:r>
            <a:r>
              <a:rPr lang="en-US" sz="1200" b="1" dirty="0" err="1"/>
              <a:t>Yasoda</a:t>
            </a:r>
            <a:r>
              <a:rPr lang="en-US" sz="1200" b="1" dirty="0"/>
              <a:t> went to remove boiling milk from the oven.  Krishna  began to eat butter stealthily. </a:t>
            </a:r>
            <a:r>
              <a:rPr lang="en-US" sz="1200" b="1" dirty="0" err="1"/>
              <a:t>Yasoda</a:t>
            </a:r>
            <a:r>
              <a:rPr lang="en-US" sz="1200" b="1" dirty="0"/>
              <a:t> came back after a short time and found the pot of curd broken to pieces. Krishna had already left the place. </a:t>
            </a:r>
            <a:r>
              <a:rPr lang="en-US" sz="1200" b="1" dirty="0" err="1"/>
              <a:t>Yasoda</a:t>
            </a:r>
            <a:r>
              <a:rPr lang="en-US" sz="1200" b="1" dirty="0"/>
              <a:t> at once guessed that it was her son's doing. She tried to tie Him to the husking-stand with a cord; but when she began to bind Him the cord was found to be short by a few inches. She brought another piece of cord and joined it to the original one. With every other piece she added, the rope was still short by a few inches. She got amazed. Krishna found out that His mother was thoroughly exhausted and her body was bathed in sweat. He took pity on her and allowed Himself to be bound to the husking-stand. </a:t>
            </a:r>
          </a:p>
          <a:p>
            <a:pPr>
              <a:buFont typeface="Wingdings" pitchFamily="2" charset="2"/>
              <a:buChar char="v"/>
            </a:pPr>
            <a:endParaRPr lang="en-US" sz="12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715962"/>
          </a:xfrm>
        </p:spPr>
        <p:txBody>
          <a:bodyPr>
            <a:normAutofit fontScale="90000"/>
          </a:bodyPr>
          <a:lstStyle/>
          <a:p>
            <a:r>
              <a:rPr lang="en-US" b="1" dirty="0">
                <a:solidFill>
                  <a:srgbClr val="0070C0"/>
                </a:solidFill>
              </a:rPr>
              <a:t>Sri Krishna’s Brave Acts</a:t>
            </a:r>
          </a:p>
        </p:txBody>
      </p:sp>
      <p:pic>
        <p:nvPicPr>
          <p:cNvPr id="5" name="Picture 4" descr="http://www.krishnaleela.org/resources/0065-AghaasuraCalling.jpg"/>
          <p:cNvPicPr/>
          <p:nvPr/>
        </p:nvPicPr>
        <p:blipFill>
          <a:blip r:embed="rId2" cstate="print"/>
          <a:srcRect/>
          <a:stretch>
            <a:fillRect/>
          </a:stretch>
        </p:blipFill>
        <p:spPr bwMode="auto">
          <a:xfrm>
            <a:off x="4800600" y="762000"/>
            <a:ext cx="3962400" cy="3962401"/>
          </a:xfrm>
          <a:prstGeom prst="rect">
            <a:avLst/>
          </a:prstGeom>
          <a:noFill/>
          <a:ln w="9525">
            <a:noFill/>
            <a:miter lim="800000"/>
            <a:headEnd/>
            <a:tailEnd/>
          </a:ln>
        </p:spPr>
      </p:pic>
      <p:pic>
        <p:nvPicPr>
          <p:cNvPr id="6" name="Picture 5" descr="http://www.krishnaleela.org/resources/_wsb_544x391_govardhanhill.jpg"/>
          <p:cNvPicPr/>
          <p:nvPr/>
        </p:nvPicPr>
        <p:blipFill>
          <a:blip r:embed="rId3" cstate="print"/>
          <a:srcRect/>
          <a:stretch>
            <a:fillRect/>
          </a:stretch>
        </p:blipFill>
        <p:spPr bwMode="auto">
          <a:xfrm>
            <a:off x="0" y="762000"/>
            <a:ext cx="4724400" cy="3962400"/>
          </a:xfrm>
          <a:prstGeom prst="rect">
            <a:avLst/>
          </a:prstGeom>
          <a:noFill/>
          <a:ln w="9525">
            <a:noFill/>
            <a:miter lim="800000"/>
            <a:headEnd/>
            <a:tailEnd/>
          </a:ln>
        </p:spPr>
      </p:pic>
      <p:sp>
        <p:nvSpPr>
          <p:cNvPr id="8" name="TextBox 7"/>
          <p:cNvSpPr txBox="1"/>
          <p:nvPr/>
        </p:nvSpPr>
        <p:spPr>
          <a:xfrm>
            <a:off x="0" y="4648200"/>
            <a:ext cx="9372600" cy="2400657"/>
          </a:xfrm>
          <a:prstGeom prst="rect">
            <a:avLst/>
          </a:prstGeom>
          <a:noFill/>
        </p:spPr>
        <p:txBody>
          <a:bodyPr wrap="square" rtlCol="0">
            <a:spAutoFit/>
          </a:bodyPr>
          <a:lstStyle/>
          <a:p>
            <a:pPr>
              <a:buFont typeface="Wingdings" pitchFamily="2" charset="2"/>
              <a:buChar char="v"/>
            </a:pPr>
            <a:r>
              <a:rPr lang="en-US" dirty="0"/>
              <a:t> </a:t>
            </a:r>
            <a:r>
              <a:rPr lang="en-US" sz="1200" b="1" dirty="0"/>
              <a:t>As per the story, Krishna saw huge preparations for the annual offering to Lord </a:t>
            </a:r>
            <a:r>
              <a:rPr lang="en-US" sz="1200" b="1" dirty="0" err="1"/>
              <a:t>Indra</a:t>
            </a:r>
            <a:r>
              <a:rPr lang="en-US" sz="1200" b="1" dirty="0"/>
              <a:t> and questions his father Nanda about it. He debated with the villagers about what their 'dharma' truly was. They were farmers, they should do their duty and concentrate on farming and protection of their cattle. The villagers were convinced by Krishna, and did not proceed with the special </a:t>
            </a:r>
            <a:r>
              <a:rPr lang="en-US" sz="1200" b="1" dirty="0" err="1"/>
              <a:t>puja</a:t>
            </a:r>
            <a:r>
              <a:rPr lang="en-US" sz="1200" b="1" dirty="0"/>
              <a:t> (prayer). </a:t>
            </a:r>
            <a:r>
              <a:rPr lang="en-US" sz="1200" b="1" dirty="0" err="1"/>
              <a:t>Indra</a:t>
            </a:r>
            <a:r>
              <a:rPr lang="en-US" sz="1200" b="1" dirty="0"/>
              <a:t> was then angered, and flooded the village. Krishna then lifted Mt </a:t>
            </a:r>
            <a:r>
              <a:rPr lang="en-US" sz="1200" b="1" dirty="0" err="1"/>
              <a:t>Govardhan</a:t>
            </a:r>
            <a:r>
              <a:rPr lang="en-US" sz="1200" b="1" dirty="0"/>
              <a:t> and held it up as protection to his people and cattle from the rain. </a:t>
            </a:r>
            <a:r>
              <a:rPr lang="en-US" sz="1200" b="1" dirty="0" err="1"/>
              <a:t>Indra</a:t>
            </a:r>
            <a:r>
              <a:rPr lang="en-US" sz="1200" b="1" dirty="0"/>
              <a:t> finally accepted defeat and recognized Krishna as supreme.</a:t>
            </a:r>
            <a:endParaRPr lang="en-US" sz="1200" b="1" dirty="0">
              <a:solidFill>
                <a:schemeClr val="accent6">
                  <a:lumMod val="75000"/>
                </a:schemeClr>
              </a:solidFill>
            </a:endParaRPr>
          </a:p>
          <a:p>
            <a:pPr>
              <a:buFont typeface="Wingdings" pitchFamily="2" charset="2"/>
              <a:buChar char="v"/>
            </a:pPr>
            <a:r>
              <a:rPr lang="en-US" sz="1200" b="1" dirty="0"/>
              <a:t>One day Krishna was playing with the boys in the forest. At that time a mighty </a:t>
            </a:r>
            <a:r>
              <a:rPr lang="en-US" sz="1200" b="1" dirty="0" err="1"/>
              <a:t>Asura</a:t>
            </a:r>
            <a:r>
              <a:rPr lang="en-US" sz="1200" b="1" dirty="0"/>
              <a:t> called </a:t>
            </a:r>
            <a:r>
              <a:rPr lang="en-US" sz="1200" b="1" dirty="0" err="1"/>
              <a:t>Agha</a:t>
            </a:r>
            <a:r>
              <a:rPr lang="en-US" sz="1200" b="1" dirty="0"/>
              <a:t>, who was the younger brother of </a:t>
            </a:r>
            <a:r>
              <a:rPr lang="en-US" sz="1200" b="1" dirty="0" err="1"/>
              <a:t>Putana</a:t>
            </a:r>
            <a:r>
              <a:rPr lang="en-US" sz="1200" b="1" dirty="0"/>
              <a:t> and </a:t>
            </a:r>
            <a:r>
              <a:rPr lang="en-US" sz="1200" b="1" dirty="0" err="1"/>
              <a:t>Bakasura</a:t>
            </a:r>
            <a:r>
              <a:rPr lang="en-US" sz="1200" b="1" dirty="0"/>
              <a:t>, came there under the direction of </a:t>
            </a:r>
            <a:r>
              <a:rPr lang="en-US" sz="1200" b="1" dirty="0" err="1"/>
              <a:t>Kamsa</a:t>
            </a:r>
            <a:r>
              <a:rPr lang="en-US" sz="1200" b="1" dirty="0"/>
              <a:t>. </a:t>
            </a:r>
          </a:p>
          <a:p>
            <a:r>
              <a:rPr lang="en-US" sz="1200" b="1" dirty="0"/>
              <a:t>The wicked </a:t>
            </a:r>
            <a:r>
              <a:rPr lang="en-US" sz="1200" b="1" dirty="0" err="1"/>
              <a:t>Asura</a:t>
            </a:r>
            <a:r>
              <a:rPr lang="en-US" sz="1200" b="1" dirty="0"/>
              <a:t> assumed the huge body of a boa-constrictor, one </a:t>
            </a:r>
            <a:r>
              <a:rPr lang="en-US" sz="1200" b="1" dirty="0" err="1"/>
              <a:t>Yojana</a:t>
            </a:r>
            <a:r>
              <a:rPr lang="en-US" sz="1200" b="1" dirty="0"/>
              <a:t> (8 miles) in length and stout like a big hill. It kept open its cave-like mouth in order to swallow Krishna and his associates. All the boys with all their calves clapped their hands and with a smile entered the mouth of the serpent. The serpent did not close its mouth. Krishna entered the mouth of the serpent and expanded Himself to huge dimensions in the throat of the </a:t>
            </a:r>
            <a:r>
              <a:rPr lang="en-US" sz="1200" b="1" dirty="0" err="1"/>
              <a:t>Asura</a:t>
            </a:r>
            <a:r>
              <a:rPr lang="en-US" sz="1200" b="1" dirty="0"/>
              <a:t>. The </a:t>
            </a:r>
            <a:r>
              <a:rPr lang="en-US" sz="1200" b="1" dirty="0" err="1"/>
              <a:t>Asura</a:t>
            </a:r>
            <a:r>
              <a:rPr lang="en-US" sz="1200" b="1" dirty="0"/>
              <a:t> died. </a:t>
            </a:r>
          </a:p>
          <a:p>
            <a:pPr>
              <a:buFont typeface="Wingdings" pitchFamily="2" charset="2"/>
              <a:buChar char="v"/>
            </a:pPr>
            <a:endParaRPr lang="en-US" sz="12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do we Celebrate Krishna </a:t>
            </a:r>
            <a:r>
              <a:rPr lang="en-US" dirty="0" err="1"/>
              <a:t>Janmashtami</a:t>
            </a:r>
            <a:endParaRPr lang="en-US" dirty="0"/>
          </a:p>
        </p:txBody>
      </p:sp>
      <p:sp>
        <p:nvSpPr>
          <p:cNvPr id="3" name="Content Placeholder 2"/>
          <p:cNvSpPr>
            <a:spLocks noGrp="1"/>
          </p:cNvSpPr>
          <p:nvPr>
            <p:ph idx="1"/>
          </p:nvPr>
        </p:nvSpPr>
        <p:spPr>
          <a:xfrm>
            <a:off x="457200" y="1600201"/>
            <a:ext cx="8229600" cy="4114800"/>
          </a:xfrm>
        </p:spPr>
        <p:txBody>
          <a:bodyPr>
            <a:normAutofit/>
          </a:bodyPr>
          <a:lstStyle/>
          <a:p>
            <a:r>
              <a:rPr lang="en-US" sz="2000" dirty="0"/>
              <a:t>Devotees </a:t>
            </a:r>
            <a:r>
              <a:rPr lang="en-US" sz="2000" b="1" dirty="0"/>
              <a:t>fast the entire day </a:t>
            </a:r>
            <a:r>
              <a:rPr lang="en-US" sz="2000" dirty="0"/>
              <a:t>and break the fast at midnight.</a:t>
            </a:r>
          </a:p>
          <a:p>
            <a:r>
              <a:rPr lang="en-US" sz="2000" b="1" dirty="0"/>
              <a:t>Devotees chant Mantras and </a:t>
            </a:r>
            <a:r>
              <a:rPr lang="en-US" sz="2000" b="1" dirty="0" err="1"/>
              <a:t>Shlokas</a:t>
            </a:r>
            <a:r>
              <a:rPr lang="en-US" sz="2000" b="1" dirty="0"/>
              <a:t> </a:t>
            </a:r>
            <a:r>
              <a:rPr lang="en-US" sz="2000" dirty="0"/>
              <a:t>and recite 108 names of Lord Krishna</a:t>
            </a:r>
          </a:p>
          <a:p>
            <a:r>
              <a:rPr lang="en-US" sz="2000" b="1" dirty="0"/>
              <a:t>Dances and Dramas </a:t>
            </a:r>
            <a:r>
              <a:rPr lang="en-US" sz="2000" dirty="0"/>
              <a:t>are performed depicting the life of Lord Krishna. </a:t>
            </a:r>
            <a:r>
              <a:rPr lang="en-US" sz="2000" b="1" dirty="0" err="1"/>
              <a:t>Raas</a:t>
            </a:r>
            <a:r>
              <a:rPr lang="en-US" sz="2000" b="1" dirty="0"/>
              <a:t> Lila dance </a:t>
            </a:r>
            <a:r>
              <a:rPr lang="en-US" sz="2000" dirty="0"/>
              <a:t>is performed at </a:t>
            </a:r>
            <a:r>
              <a:rPr lang="en-US" sz="2000" dirty="0" err="1"/>
              <a:t>Vrindavan</a:t>
            </a:r>
            <a:r>
              <a:rPr lang="en-US" sz="2000" dirty="0"/>
              <a:t>. </a:t>
            </a:r>
          </a:p>
          <a:p>
            <a:r>
              <a:rPr lang="en-US" sz="2000" dirty="0"/>
              <a:t>Since Lord Krishna was fond of Butter and Yogurt, </a:t>
            </a:r>
            <a:r>
              <a:rPr lang="en-US" sz="2000" b="1" dirty="0"/>
              <a:t>devotees prepare sweets made of milk and yogurt. </a:t>
            </a:r>
          </a:p>
          <a:p>
            <a:r>
              <a:rPr lang="en-US" sz="2000" dirty="0"/>
              <a:t>In South India, the entire </a:t>
            </a:r>
            <a:r>
              <a:rPr lang="en-US" sz="2000" b="1" dirty="0"/>
              <a:t>house is decorated with footprints of a child </a:t>
            </a:r>
            <a:r>
              <a:rPr lang="en-US" sz="2000" dirty="0"/>
              <a:t>depicting Lord Krishna’s entering the house. </a:t>
            </a:r>
          </a:p>
          <a:p>
            <a:r>
              <a:rPr lang="en-US" sz="2000" b="1" dirty="0" err="1"/>
              <a:t>Dahi</a:t>
            </a:r>
            <a:r>
              <a:rPr lang="en-US" sz="2000" b="1" dirty="0"/>
              <a:t> </a:t>
            </a:r>
            <a:r>
              <a:rPr lang="en-US" sz="2000" b="1" dirty="0" err="1"/>
              <a:t>Handi</a:t>
            </a:r>
            <a:r>
              <a:rPr lang="en-US" sz="2000" dirty="0"/>
              <a:t>: It is a popular ceremony all over India. </a:t>
            </a:r>
            <a:r>
              <a:rPr lang="en-US" sz="2000" dirty="0" err="1"/>
              <a:t>Dahi</a:t>
            </a:r>
            <a:r>
              <a:rPr lang="en-US" sz="2000" dirty="0"/>
              <a:t> </a:t>
            </a:r>
            <a:r>
              <a:rPr lang="en-US" sz="2000" dirty="0" err="1"/>
              <a:t>handi</a:t>
            </a:r>
            <a:r>
              <a:rPr lang="en-US" sz="2000" dirty="0"/>
              <a:t> is  an enactment of Lord Krishna’s efforts to steal butter from </a:t>
            </a:r>
            <a:r>
              <a:rPr lang="en-US" sz="2000" dirty="0" err="1"/>
              <a:t>Mutka</a:t>
            </a:r>
            <a:r>
              <a:rPr lang="en-US" sz="2000" dirty="0"/>
              <a:t> (earthen pot) suspended from the ceiling. </a:t>
            </a:r>
          </a:p>
          <a:p>
            <a:endParaRPr lang="en-US" sz="1800" dirty="0"/>
          </a:p>
          <a:p>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a:t>How we celebrate Sri Krishna </a:t>
            </a:r>
            <a:r>
              <a:rPr lang="en-US" dirty="0" err="1"/>
              <a:t>Janmashtami</a:t>
            </a:r>
            <a:endParaRPr lang="en-US" dirty="0"/>
          </a:p>
        </p:txBody>
      </p:sp>
      <p:pic>
        <p:nvPicPr>
          <p:cNvPr id="4" name="Picture 3" descr="http://www.mantraonnet.com/janmashtami1.jpg"/>
          <p:cNvPicPr/>
          <p:nvPr/>
        </p:nvPicPr>
        <p:blipFill>
          <a:blip r:embed="rId2" cstate="print"/>
          <a:srcRect/>
          <a:stretch>
            <a:fillRect/>
          </a:stretch>
        </p:blipFill>
        <p:spPr bwMode="auto">
          <a:xfrm>
            <a:off x="0" y="1371600"/>
            <a:ext cx="4267200" cy="4267200"/>
          </a:xfrm>
          <a:prstGeom prst="rect">
            <a:avLst/>
          </a:prstGeom>
          <a:noFill/>
          <a:ln w="9525">
            <a:noFill/>
            <a:miter lim="800000"/>
            <a:headEnd/>
            <a:tailEnd/>
          </a:ln>
        </p:spPr>
      </p:pic>
      <p:sp>
        <p:nvSpPr>
          <p:cNvPr id="5" name="TextBox 4"/>
          <p:cNvSpPr txBox="1"/>
          <p:nvPr/>
        </p:nvSpPr>
        <p:spPr>
          <a:xfrm>
            <a:off x="0" y="5867400"/>
            <a:ext cx="4343400" cy="523220"/>
          </a:xfrm>
          <a:prstGeom prst="rect">
            <a:avLst/>
          </a:prstGeom>
          <a:noFill/>
        </p:spPr>
        <p:txBody>
          <a:bodyPr wrap="square" rtlCol="0">
            <a:spAutoFit/>
          </a:bodyPr>
          <a:lstStyle/>
          <a:p>
            <a:pPr algn="ctr"/>
            <a:r>
              <a:rPr lang="en-US" sz="2800" b="1" dirty="0" err="1"/>
              <a:t>Dahi</a:t>
            </a:r>
            <a:r>
              <a:rPr lang="en-US" sz="2800" b="1" dirty="0"/>
              <a:t> </a:t>
            </a:r>
            <a:r>
              <a:rPr lang="en-US" sz="2800" b="1" dirty="0" err="1"/>
              <a:t>Handi</a:t>
            </a:r>
            <a:endParaRPr lang="en-US" sz="2800" b="1" dirty="0"/>
          </a:p>
        </p:txBody>
      </p:sp>
      <p:pic>
        <p:nvPicPr>
          <p:cNvPr id="1026" name="Picture 2" descr="http://www.vrindavan.de/radhikastaka/rasa-dance.jpg"/>
          <p:cNvPicPr>
            <a:picLocks noChangeAspect="1" noChangeArrowheads="1"/>
          </p:cNvPicPr>
          <p:nvPr/>
        </p:nvPicPr>
        <p:blipFill>
          <a:blip r:embed="rId3" cstate="print"/>
          <a:srcRect/>
          <a:stretch>
            <a:fillRect/>
          </a:stretch>
        </p:blipFill>
        <p:spPr bwMode="auto">
          <a:xfrm>
            <a:off x="4419600" y="1447800"/>
            <a:ext cx="4724400" cy="4191000"/>
          </a:xfrm>
          <a:prstGeom prst="rect">
            <a:avLst/>
          </a:prstGeom>
          <a:noFill/>
        </p:spPr>
      </p:pic>
      <p:sp>
        <p:nvSpPr>
          <p:cNvPr id="7" name="TextBox 6"/>
          <p:cNvSpPr txBox="1"/>
          <p:nvPr/>
        </p:nvSpPr>
        <p:spPr>
          <a:xfrm>
            <a:off x="4495800" y="5791200"/>
            <a:ext cx="4343400" cy="523220"/>
          </a:xfrm>
          <a:prstGeom prst="rect">
            <a:avLst/>
          </a:prstGeom>
          <a:noFill/>
        </p:spPr>
        <p:txBody>
          <a:bodyPr wrap="square" rtlCol="0">
            <a:spAutoFit/>
          </a:bodyPr>
          <a:lstStyle/>
          <a:p>
            <a:pPr algn="ctr"/>
            <a:r>
              <a:rPr lang="en-US" sz="2800" b="1" dirty="0"/>
              <a:t>Rasa Lila in </a:t>
            </a:r>
            <a:r>
              <a:rPr lang="en-US" sz="2800" b="1" dirty="0" err="1"/>
              <a:t>Vrindavan</a:t>
            </a:r>
            <a:endParaRPr lang="en-US" sz="28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Different Names of Lord Krishna</a:t>
            </a:r>
          </a:p>
        </p:txBody>
      </p:sp>
      <p:sp>
        <p:nvSpPr>
          <p:cNvPr id="3" name="Content Placeholder 2"/>
          <p:cNvSpPr>
            <a:spLocks noGrp="1"/>
          </p:cNvSpPr>
          <p:nvPr>
            <p:ph idx="1"/>
          </p:nvPr>
        </p:nvSpPr>
        <p:spPr/>
        <p:txBody>
          <a:bodyPr/>
          <a:lstStyle/>
          <a:p>
            <a:r>
              <a:rPr lang="en-US" b="1" dirty="0"/>
              <a:t>Bal </a:t>
            </a:r>
            <a:r>
              <a:rPr lang="en-US" b="1" dirty="0" err="1"/>
              <a:t>Gopal</a:t>
            </a:r>
            <a:r>
              <a:rPr lang="en-US" b="1" dirty="0"/>
              <a:t> </a:t>
            </a:r>
            <a:r>
              <a:rPr lang="en-US" dirty="0"/>
              <a:t>meaning Young Krishna</a:t>
            </a:r>
          </a:p>
          <a:p>
            <a:r>
              <a:rPr lang="en-US" b="1" dirty="0" err="1"/>
              <a:t>Madhav</a:t>
            </a:r>
            <a:r>
              <a:rPr lang="en-US" dirty="0"/>
              <a:t> meaning husband of Goddess </a:t>
            </a:r>
            <a:r>
              <a:rPr lang="en-US" dirty="0" err="1"/>
              <a:t>Lakshmi</a:t>
            </a:r>
            <a:endParaRPr lang="en-US" dirty="0"/>
          </a:p>
          <a:p>
            <a:r>
              <a:rPr lang="en-US" b="1" dirty="0" err="1"/>
              <a:t>Giridhari</a:t>
            </a:r>
            <a:r>
              <a:rPr lang="en-US" dirty="0"/>
              <a:t>: The lifter of </a:t>
            </a:r>
            <a:r>
              <a:rPr lang="en-US" dirty="0" err="1"/>
              <a:t>Govardhan</a:t>
            </a:r>
            <a:r>
              <a:rPr lang="en-US" dirty="0"/>
              <a:t> Hill</a:t>
            </a:r>
          </a:p>
          <a:p>
            <a:r>
              <a:rPr lang="en-US" b="1" dirty="0" err="1"/>
              <a:t>Banvari</a:t>
            </a:r>
            <a:r>
              <a:rPr lang="en-US" dirty="0"/>
              <a:t>: the one living in the groves of </a:t>
            </a:r>
            <a:r>
              <a:rPr lang="en-US" dirty="0" err="1"/>
              <a:t>Vrindavan</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en-US" sz="3200" b="1" dirty="0" err="1"/>
              <a:t>Learnings</a:t>
            </a:r>
            <a:r>
              <a:rPr lang="en-US" sz="3200" b="1" dirty="0"/>
              <a:t> from Sri Krishna</a:t>
            </a:r>
            <a:br>
              <a:rPr lang="en-US" sz="3200" b="1" dirty="0"/>
            </a:br>
            <a:r>
              <a:rPr lang="en-US" sz="3200" b="1" dirty="0"/>
              <a:t>(</a:t>
            </a:r>
            <a:r>
              <a:rPr lang="en-US" sz="3200" b="1" dirty="0" err="1"/>
              <a:t>Bhagwad</a:t>
            </a:r>
            <a:r>
              <a:rPr lang="en-US" sz="3200" b="1" dirty="0"/>
              <a:t> </a:t>
            </a:r>
            <a:r>
              <a:rPr lang="en-US" sz="3200" b="1" dirty="0" err="1"/>
              <a:t>Gita</a:t>
            </a:r>
            <a:r>
              <a:rPr lang="en-US" sz="3200" b="1" dirty="0"/>
              <a:t>- Divine Songs of Lord)</a:t>
            </a:r>
          </a:p>
        </p:txBody>
      </p:sp>
      <p:pic>
        <p:nvPicPr>
          <p:cNvPr id="4" name="Picture 3" descr="http://www.gossone.com/wp-content/uploads/2010/09/krishna_arjuna_2.jpg"/>
          <p:cNvPicPr/>
          <p:nvPr/>
        </p:nvPicPr>
        <p:blipFill>
          <a:blip r:embed="rId2" cstate="print"/>
          <a:srcRect/>
          <a:stretch>
            <a:fillRect/>
          </a:stretch>
        </p:blipFill>
        <p:spPr bwMode="auto">
          <a:xfrm>
            <a:off x="0" y="1371600"/>
            <a:ext cx="5029200" cy="4953000"/>
          </a:xfrm>
          <a:prstGeom prst="rect">
            <a:avLst/>
          </a:prstGeom>
          <a:noFill/>
          <a:ln w="9525">
            <a:noFill/>
            <a:miter lim="800000"/>
            <a:headEnd/>
            <a:tailEnd/>
          </a:ln>
        </p:spPr>
      </p:pic>
      <p:sp>
        <p:nvSpPr>
          <p:cNvPr id="5" name="Rectangle 4"/>
          <p:cNvSpPr/>
          <p:nvPr/>
        </p:nvSpPr>
        <p:spPr>
          <a:xfrm>
            <a:off x="4876800" y="1225689"/>
            <a:ext cx="4572000" cy="5078313"/>
          </a:xfrm>
          <a:prstGeom prst="rect">
            <a:avLst/>
          </a:prstGeom>
        </p:spPr>
        <p:txBody>
          <a:bodyPr wrap="square">
            <a:spAutoFit/>
          </a:bodyPr>
          <a:lstStyle/>
          <a:p>
            <a:pPr>
              <a:buFont typeface="Wingdings" pitchFamily="2" charset="2"/>
              <a:buChar char="v"/>
            </a:pPr>
            <a:r>
              <a:rPr lang="en-US" dirty="0"/>
              <a:t> </a:t>
            </a:r>
            <a:r>
              <a:rPr lang="en-US" sz="2400" b="1" dirty="0">
                <a:solidFill>
                  <a:schemeClr val="accent2">
                    <a:lumMod val="75000"/>
                  </a:schemeClr>
                </a:solidFill>
              </a:rPr>
              <a:t>Path to Happiness: </a:t>
            </a:r>
            <a:r>
              <a:rPr lang="en-US" sz="2000" b="1" dirty="0">
                <a:solidFill>
                  <a:schemeClr val="accent2">
                    <a:lumMod val="75000"/>
                  </a:schemeClr>
                </a:solidFill>
              </a:rPr>
              <a:t>Karma(action),  </a:t>
            </a:r>
            <a:r>
              <a:rPr lang="en-US" sz="2000" b="1" dirty="0" err="1">
                <a:solidFill>
                  <a:schemeClr val="accent2">
                    <a:lumMod val="75000"/>
                  </a:schemeClr>
                </a:solidFill>
              </a:rPr>
              <a:t>Jnana</a:t>
            </a:r>
            <a:r>
              <a:rPr lang="en-US" sz="2000" b="1" dirty="0">
                <a:solidFill>
                  <a:schemeClr val="accent2">
                    <a:lumMod val="75000"/>
                  </a:schemeClr>
                </a:solidFill>
              </a:rPr>
              <a:t>(Knowledge) and </a:t>
            </a:r>
            <a:r>
              <a:rPr lang="en-US" sz="2000" b="1" dirty="0" err="1">
                <a:solidFill>
                  <a:schemeClr val="accent2">
                    <a:lumMod val="75000"/>
                  </a:schemeClr>
                </a:solidFill>
              </a:rPr>
              <a:t>Bhakti</a:t>
            </a:r>
            <a:r>
              <a:rPr lang="en-US" sz="2000" b="1" dirty="0">
                <a:solidFill>
                  <a:schemeClr val="accent2">
                    <a:lumMod val="75000"/>
                  </a:schemeClr>
                </a:solidFill>
              </a:rPr>
              <a:t> (Devotion) </a:t>
            </a:r>
          </a:p>
          <a:p>
            <a:endParaRPr lang="en-US" sz="2400" b="1" dirty="0">
              <a:solidFill>
                <a:schemeClr val="accent2">
                  <a:lumMod val="75000"/>
                </a:schemeClr>
              </a:solidFill>
            </a:endParaRPr>
          </a:p>
          <a:p>
            <a:pPr>
              <a:buFont typeface="Wingdings" pitchFamily="2" charset="2"/>
              <a:buChar char="v"/>
            </a:pPr>
            <a:r>
              <a:rPr lang="en-US" sz="2000" b="1" dirty="0"/>
              <a:t>Sri Krishna taught everyone to do their </a:t>
            </a:r>
            <a:r>
              <a:rPr lang="en-US" sz="2400" b="1" dirty="0">
                <a:solidFill>
                  <a:schemeClr val="accent2">
                    <a:lumMod val="75000"/>
                  </a:schemeClr>
                </a:solidFill>
              </a:rPr>
              <a:t>Karma</a:t>
            </a:r>
            <a:r>
              <a:rPr lang="en-US" sz="2000" b="1" dirty="0"/>
              <a:t> to the best of their ability and not pray or conduct sacrifices for natural phenomenon.</a:t>
            </a:r>
          </a:p>
          <a:p>
            <a:pPr>
              <a:buFont typeface="Wingdings" pitchFamily="2" charset="2"/>
              <a:buChar char="v"/>
            </a:pPr>
            <a:endParaRPr lang="en-US" sz="2000" b="1" dirty="0"/>
          </a:p>
          <a:p>
            <a:pPr>
              <a:buFont typeface="Wingdings" pitchFamily="2" charset="2"/>
              <a:buChar char="v"/>
            </a:pPr>
            <a:r>
              <a:rPr lang="en-US" sz="2000" b="1" dirty="0"/>
              <a:t>Lord Krishna emphasized on being </a:t>
            </a:r>
            <a:r>
              <a:rPr lang="en-US" sz="2400" b="1" dirty="0">
                <a:solidFill>
                  <a:schemeClr val="accent2">
                    <a:lumMod val="75000"/>
                  </a:schemeClr>
                </a:solidFill>
              </a:rPr>
              <a:t>free from all kinds of negative and positive emotions </a:t>
            </a:r>
            <a:r>
              <a:rPr lang="en-US" sz="2000" b="1" dirty="0"/>
              <a:t>like, joy, sorrow, grief, happiness, jealousy, as they are all illusions or </a:t>
            </a:r>
            <a:r>
              <a:rPr lang="en-US" sz="2000" b="1" dirty="0" err="1"/>
              <a:t>maya</a:t>
            </a:r>
            <a:r>
              <a:rPr lang="en-US" sz="2000" b="1" dirty="0"/>
              <a:t>. </a:t>
            </a:r>
          </a:p>
        </p:txBody>
      </p:sp>
    </p:spTree>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402</TotalTime>
  <Words>933</Words>
  <Application>Microsoft Office PowerPoint</Application>
  <PresentationFormat>On-screen Show (4:3)</PresentationFormat>
  <Paragraphs>45</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Wingdings</vt:lpstr>
      <vt:lpstr>Blank</vt:lpstr>
      <vt:lpstr>Sri Krishna Janmashtami (Celebration of Birth of Sri Krishna)</vt:lpstr>
      <vt:lpstr>Birth of Sri Krishna</vt:lpstr>
      <vt:lpstr>Sri Krishna Bal Leela</vt:lpstr>
      <vt:lpstr>Sri Krishna Bal Leela</vt:lpstr>
      <vt:lpstr>Sri Krishna’s Brave Acts</vt:lpstr>
      <vt:lpstr>How do we Celebrate Krishna Janmashtami</vt:lpstr>
      <vt:lpstr>How we celebrate Sri Krishna Janmashtami</vt:lpstr>
      <vt:lpstr>Different Names of Lord Krishna</vt:lpstr>
      <vt:lpstr>Learnings from Sri Krishna (Bhagwad Gita- Divine Songs of Lord)</vt:lpstr>
      <vt:lpstr>Lord Krishna Temples</vt:lpstr>
    </vt:vector>
  </TitlesOfParts>
  <Company>Novartis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Shri Krishna Janmashtami</dc:title>
  <dc:creator>vippasu1</dc:creator>
  <cp:lastModifiedBy>Sudha Vippagunta</cp:lastModifiedBy>
  <cp:revision>28</cp:revision>
  <dcterms:created xsi:type="dcterms:W3CDTF">2010-09-25T14:15:03Z</dcterms:created>
  <dcterms:modified xsi:type="dcterms:W3CDTF">2017-10-28T20:06:17Z</dcterms:modified>
</cp:coreProperties>
</file>